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57" r:id="rId3"/>
    <p:sldId id="258" r:id="rId4"/>
    <p:sldId id="260" r:id="rId5"/>
    <p:sldId id="261" r:id="rId6"/>
    <p:sldId id="277" r:id="rId7"/>
    <p:sldId id="262" r:id="rId8"/>
    <p:sldId id="263" r:id="rId9"/>
    <p:sldId id="272" r:id="rId10"/>
    <p:sldId id="267" r:id="rId11"/>
    <p:sldId id="265" r:id="rId12"/>
    <p:sldId id="271" r:id="rId13"/>
    <p:sldId id="266" r:id="rId14"/>
    <p:sldId id="264" r:id="rId15"/>
    <p:sldId id="268" r:id="rId16"/>
    <p:sldId id="269" r:id="rId17"/>
    <p:sldId id="270" r:id="rId18"/>
    <p:sldId id="274" r:id="rId19"/>
    <p:sldId id="273" r:id="rId20"/>
    <p:sldId id="275" r:id="rId21"/>
    <p:sldId id="278" r:id="rId22"/>
    <p:sldId id="279" r:id="rId23"/>
    <p:sldId id="280" r:id="rId24"/>
    <p:sldId id="276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1A2"/>
    <a:srgbClr val="006DDA"/>
    <a:srgbClr val="198C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869" autoAdjust="0"/>
    <p:restoredTop sz="94660"/>
  </p:normalViewPr>
  <p:slideViewPr>
    <p:cSldViewPr>
      <p:cViewPr varScale="1">
        <p:scale>
          <a:sx n="46" d="100"/>
          <a:sy n="46" d="100"/>
        </p:scale>
        <p:origin x="-3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0F6FF9-1828-4B41-A85A-B3A5722EE896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B656D3-D8C2-4C7A-B65A-B3C52FB420C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B656D3-D8C2-4C7A-B65A-B3C52FB420C3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B656D3-D8C2-4C7A-B65A-B3C52FB420C3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37437-13E9-4DEF-852E-55AC65A33745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B656D3-D8C2-4C7A-B65A-B3C52FB420C3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752599"/>
          </a:xfrm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en-US" sz="16600" dirty="0" err="1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6600" dirty="0">
              <a:solidFill>
                <a:schemeClr val="tx2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752600"/>
            <a:ext cx="9144000" cy="51054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7" name="Picture 3" descr="C:\Documents and Settings\TT2\Desktop\Din mohammad ID-22\47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752600"/>
            <a:ext cx="9144000" cy="510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Autofit/>
          </a:bodyPr>
          <a:lstStyle/>
          <a:p>
            <a:pPr algn="l"/>
            <a:r>
              <a:rPr lang="en-US" sz="7200" b="1" dirty="0" err="1" smtClean="0">
                <a:solidFill>
                  <a:schemeClr val="accent2">
                    <a:lumMod val="75000"/>
                  </a:schemeClr>
                </a:solidFill>
                <a:latin typeface="NikoshLight" pitchFamily="2" charset="0"/>
                <a:cs typeface="NikoshLight" pitchFamily="2" charset="0"/>
              </a:rPr>
              <a:t>সেলুলার</a:t>
            </a:r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  <a:latin typeface="NikoshLight" pitchFamily="2" charset="0"/>
                <a:cs typeface="NikoshLight" pitchFamily="2" charset="0"/>
              </a:rPr>
              <a:t> </a:t>
            </a:r>
            <a:r>
              <a:rPr lang="en-US" sz="7200" b="1" dirty="0" err="1" smtClean="0">
                <a:solidFill>
                  <a:schemeClr val="accent2">
                    <a:lumMod val="75000"/>
                  </a:schemeClr>
                </a:solidFill>
                <a:latin typeface="NikoshLight" pitchFamily="2" charset="0"/>
                <a:cs typeface="NikoshLight" pitchFamily="2" charset="0"/>
              </a:rPr>
              <a:t>ফোনের</a:t>
            </a:r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  <a:latin typeface="NikoshLight" pitchFamily="2" charset="0"/>
                <a:cs typeface="NikoshLight" pitchFamily="2" charset="0"/>
              </a:rPr>
              <a:t> </a:t>
            </a:r>
            <a:r>
              <a:rPr lang="en-US" sz="7200" b="1" dirty="0" err="1" smtClean="0">
                <a:solidFill>
                  <a:schemeClr val="accent2">
                    <a:lumMod val="75000"/>
                  </a:schemeClr>
                </a:solidFill>
                <a:latin typeface="NikoshLight" pitchFamily="2" charset="0"/>
                <a:cs typeface="NikoshLight" pitchFamily="2" charset="0"/>
              </a:rPr>
              <a:t>প্রকারভেদ</a:t>
            </a:r>
            <a:endParaRPr lang="en-US" sz="7200" b="1" dirty="0">
              <a:solidFill>
                <a:schemeClr val="accent2">
                  <a:lumMod val="75000"/>
                </a:schemeClr>
              </a:solidFill>
              <a:latin typeface="NikoshLight" pitchFamily="2" charset="0"/>
              <a:cs typeface="NikoshLight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229600" cy="47244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বেসিক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মোবাইল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ফোন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Font typeface="Wingdings" pitchFamily="2" charset="2"/>
              <a:buChar char="q"/>
            </a:pP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মিউজিক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মোবাইল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ফোন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Font typeface="Wingdings" pitchFamily="2" charset="2"/>
              <a:buChar char="q"/>
            </a:pP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ক্যামেরা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মোবাইল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ফোন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Font typeface="Wingdings" pitchFamily="2" charset="2"/>
              <a:buChar char="q"/>
            </a:pP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ভিডিও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মোবাইল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ফোন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Font typeface="Wingdings" pitchFamily="2" charset="2"/>
              <a:buChar char="q"/>
            </a:pP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স্মার্ট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মোবাইল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ফোন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। </a:t>
            </a:r>
          </a:p>
          <a:p>
            <a:pPr>
              <a:buNone/>
            </a:pP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381000"/>
            <a:ext cx="9144000" cy="1219200"/>
          </a:xfrm>
        </p:spPr>
        <p:txBody>
          <a:bodyPr>
            <a:normAutofit fontScale="90000"/>
          </a:bodyPr>
          <a:lstStyle/>
          <a:p>
            <a:pPr algn="l">
              <a:buFont typeface="Wingdings" pitchFamily="2" charset="2"/>
              <a:buChar char="v"/>
            </a:pPr>
            <a:r>
              <a:rPr lang="en-US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মোবাইল</a:t>
            </a:r>
            <a:r>
              <a:rPr lang="en-US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ফোনের</a:t>
            </a:r>
            <a:r>
              <a:rPr lang="en-US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সংজ্ঞা</a:t>
            </a:r>
            <a:r>
              <a:rPr lang="en-US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60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04800" y="1371600"/>
            <a:ext cx="8458200" cy="4267200"/>
          </a:xfrm>
        </p:spPr>
        <p:txBody>
          <a:bodyPr>
            <a:normAutofit fontScale="92500" lnSpcReduction="20000"/>
          </a:bodyPr>
          <a:lstStyle/>
          <a:p>
            <a:pPr algn="l">
              <a:buFont typeface="Wingdings" pitchFamily="2" charset="2"/>
              <a:buChar char="q"/>
            </a:pPr>
            <a:r>
              <a:rPr lang="en-US" sz="5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en-US" sz="4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সেলুলার</a:t>
            </a:r>
            <a:r>
              <a:rPr lang="en-US" sz="4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/</a:t>
            </a:r>
            <a:r>
              <a:rPr lang="en-US" sz="4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মোবাইল</a:t>
            </a:r>
            <a:r>
              <a:rPr lang="en-US" sz="4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ফোনের</a:t>
            </a:r>
            <a:r>
              <a:rPr lang="en-US" sz="4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4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বৈশিষ্ট্যসমূহ</a:t>
            </a:r>
            <a:r>
              <a:rPr lang="en-US" sz="4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-</a:t>
            </a:r>
            <a:endParaRPr lang="en-US" sz="54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marL="571500" indent="-571500" algn="l"/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১ , </a:t>
            </a:r>
            <a:r>
              <a:rPr lang="en-US" sz="43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3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3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স্থান</a:t>
            </a:r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3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3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যোগাযোগ</a:t>
            </a:r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3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স্থাপন</a:t>
            </a:r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3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3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571500" indent="-571500" algn="l"/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 ২ , </a:t>
            </a:r>
            <a:r>
              <a:rPr lang="en-US" sz="43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মোবাইল</a:t>
            </a:r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3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টেলিফোনের</a:t>
            </a:r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3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সা্থে</a:t>
            </a:r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3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পাবলিক</a:t>
            </a:r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3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টেলিফোনের</a:t>
            </a:r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3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যোগাযোগ</a:t>
            </a:r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43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রক্ষা</a:t>
            </a:r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3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3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571500" indent="-571500" algn="l"/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 ৩ , </a:t>
            </a:r>
            <a:r>
              <a:rPr lang="en-US" sz="43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সিম</a:t>
            </a:r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3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কার্ডের</a:t>
            </a:r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3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সাহাযে</a:t>
            </a:r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43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টেলিফোন</a:t>
            </a:r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3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সংযোগ</a:t>
            </a:r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3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প্রদান</a:t>
            </a:r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, </a:t>
            </a:r>
            <a:r>
              <a:rPr lang="en-US" sz="43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ব্যবহারকারি</a:t>
            </a:r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3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সনাক্তকরন</a:t>
            </a:r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, </a:t>
            </a:r>
            <a:r>
              <a:rPr lang="en-US" sz="43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কল</a:t>
            </a:r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3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মেসেজ</a:t>
            </a:r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3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আদান</a:t>
            </a:r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3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প্রদান</a:t>
            </a:r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3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ইত্যাদি</a:t>
            </a:r>
            <a:r>
              <a:rPr lang="en-US" sz="43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। </a:t>
            </a:r>
          </a:p>
          <a:p>
            <a:pPr marL="571500" indent="-571500" algn="l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Documents and Settings\TT2\Desktop\Din mohammad ID-22\46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62975"/>
            <a:ext cx="9144000" cy="6920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>
            <a:noAutofit/>
          </a:bodyPr>
          <a:lstStyle/>
          <a:p>
            <a:r>
              <a:rPr lang="en-US" sz="7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সেলুলার</a:t>
            </a:r>
            <a:r>
              <a:rPr lang="en-US" sz="7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7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ফোনের</a:t>
            </a:r>
            <a:r>
              <a:rPr lang="en-US" sz="7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সুবিধা</a:t>
            </a:r>
            <a:endParaRPr lang="en-US" sz="72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সহজে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পরিবহনযোগ্য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যেকোন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স্থান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সংযোগ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রক্ষা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cs typeface="NikoshBAN" pitchFamily="2" charset="0"/>
              </a:rPr>
              <a:t>USB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পোর্টের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মাধ্যমে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কম্পিউটারে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ভয়েজ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মেইলের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সুবিধা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পাওয়া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মোবাইল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ফোনের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মাধ্যমে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ইন্টারনেট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সুবিধা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পাওয়া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অডিও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,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ভিডিও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সুবিধা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পাওয়া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একই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সেটে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একাধিক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সিম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Bluetooth , WI-FI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সুবিধা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পাওয়া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TT2\Desktop\tele 2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00600" y="228600"/>
            <a:ext cx="4343400" cy="6324600"/>
          </a:xfrm>
          <a:prstGeom prst="rect">
            <a:avLst/>
          </a:prstGeom>
          <a:noFill/>
        </p:spPr>
      </p:pic>
      <p:pic>
        <p:nvPicPr>
          <p:cNvPr id="4" name="Picture 2" descr="C:\Users\wilD\Desktop\images3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51054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28600"/>
            <a:ext cx="9144000" cy="1828800"/>
          </a:xfrm>
          <a:solidFill>
            <a:schemeClr val="bg1">
              <a:lumMod val="65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en-US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en-US" sz="6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মোবাইল</a:t>
            </a:r>
            <a:r>
              <a:rPr lang="en-US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6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ফোনের</a:t>
            </a:r>
            <a:r>
              <a:rPr lang="en-US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6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প্রজন্ম</a:t>
            </a:r>
            <a:r>
              <a:rPr lang="en-US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  		</a:t>
            </a:r>
            <a:r>
              <a:rPr lang="en-US" sz="3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(Mobile Generation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প্রথম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প্রজন্ম</a:t>
            </a:r>
            <a:r>
              <a:rPr lang="en-US" sz="3000" dirty="0" smtClean="0">
                <a:cs typeface="NikoshBAN" pitchFamily="2" charset="0"/>
              </a:rPr>
              <a:t>    (First Generation): 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ক]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এনালগ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সিস্টেম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[খ]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মাইক্রোপ্রসেসর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[গ]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আকারে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বড়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,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ওজনে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ভারি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Font typeface="Wingdings" pitchFamily="2" charset="2"/>
              <a:buChar char="v"/>
            </a:pP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দ্বিতীয়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প্রজন্ম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 (Second Generation):[ক]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ভয়েজ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মেইল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[খ]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কর্ডলেসের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[গ]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উচচ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গতির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ডাটা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পারাপার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Font typeface="Wingdings" pitchFamily="2" charset="2"/>
              <a:buChar char="v"/>
            </a:pP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তৃতীয়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প্রজন্ম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 (Third Generation):ক]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চারদিকে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সিগনাল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সমানভাবে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বিভক্ত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[খ]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প্যাকেট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সুইচিং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সিস্টেম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। </a:t>
            </a:r>
          </a:p>
          <a:p>
            <a:pPr>
              <a:buFont typeface="Wingdings" pitchFamily="2" charset="2"/>
              <a:buChar char="v"/>
            </a:pP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চতুর্থ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প্রজন্ম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   (Fourth Generation):[ক]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ত্রি-মাত্রিক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ছবির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[খ]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উন্নত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এণ্টিনা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ওয়্যারলেস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সিস্টেম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।           [গ]  </a:t>
            </a:r>
            <a:r>
              <a:rPr lang="en-US" sz="3000" dirty="0" smtClean="0">
                <a:cs typeface="NikoshBAN" pitchFamily="2" charset="0"/>
              </a:rPr>
              <a:t>WIMAX 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প্রযুক্তির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ব্যবহার</a:t>
            </a:r>
            <a:endParaRPr lang="en-US" sz="3000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tx1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92D050"/>
                </a:solidFill>
              </a:rPr>
              <a:t>GSM </a:t>
            </a:r>
            <a:r>
              <a:rPr lang="en-US" sz="54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ও </a:t>
            </a:r>
            <a:r>
              <a:rPr lang="en-US" sz="5400" dirty="0" smtClean="0">
                <a:solidFill>
                  <a:srgbClr val="92D050"/>
                </a:solidFill>
              </a:rPr>
              <a:t>GPRS </a:t>
            </a:r>
            <a:r>
              <a:rPr lang="en-US" sz="5400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54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মধ্যে</a:t>
            </a:r>
            <a:r>
              <a:rPr lang="en-US" sz="54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পার্থক্য</a:t>
            </a:r>
            <a:endParaRPr lang="en-US" sz="5400" dirty="0">
              <a:solidFill>
                <a:srgbClr val="92D05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পূর্ণরুপ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হচেচ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Global system for mobile communication 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গ্রাহক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চাহিদার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সাথে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smtClean="0">
                <a:latin typeface="NikoshBAN" pitchFamily="2" charset="0"/>
                <a:cs typeface="NikoshBAN" pitchFamily="2" charset="0"/>
              </a:rPr>
              <a:t>সমন্বয়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সাধন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পারায়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কালের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বিবর্তনে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GSM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সেকেলে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হয়ে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গেছে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জিএসএম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নেটওয়র্কের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অন্যতম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দিক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হছে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SMS .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পূর্ণরুপ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হচেচ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General Packet Radio Service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sz="1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উন্নত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নেটওয়ার্কের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কারনে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দিন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দিন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জনপ্রিয়তা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লাভ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করছে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sz="7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sz="1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জিপিআরএস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প্রযুক্তির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অন্যতম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দিক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হছে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MMS .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371599"/>
          </a:xfrm>
          <a:solidFill>
            <a:schemeClr val="accent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5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মোবাইল</a:t>
            </a:r>
            <a:r>
              <a:rPr lang="en-US" sz="5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ইন্টারনেটের</a:t>
            </a:r>
            <a:r>
              <a:rPr lang="en-US" sz="5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সুবিধাসমূহ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571500" indent="-571500" algn="l">
              <a:buFont typeface="+mj-lt"/>
              <a:buAutoNum type="romanUcPeriod"/>
            </a:pP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মোবাইল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নেটওয়ার্কের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আওতাভূক্ত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যেকোন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স্থান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ইন্টারনেটের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সাহাযে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জরুরি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তথ্য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আদান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প্রদান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571500" indent="-571500" algn="l">
              <a:buFont typeface="+mj-lt"/>
              <a:buAutoNum type="romanUcPeriod"/>
            </a:pP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মোবাইল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ইন্টারনেট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খরচ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তুলনামুলক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কম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571500" indent="-571500" algn="l">
              <a:buFont typeface="+mj-lt"/>
              <a:buAutoNum type="romanUcPeriod"/>
            </a:pP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ক্যাবল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মডেম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সংযোজনের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ঝামেলা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নেই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571500" indent="-571500" algn="l">
              <a:buFont typeface="+mj-lt"/>
              <a:buAutoNum type="romanUcPeriod"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ই-</a:t>
            </a:r>
            <a:r>
              <a:rPr lang="en-US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কমার্স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, </a:t>
            </a:r>
            <a:r>
              <a:rPr lang="en-US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অনলাইন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ব্যংকিং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, </a:t>
            </a:r>
            <a:r>
              <a:rPr lang="en-US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শেয়ার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বেচা-কেনা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, </a:t>
            </a:r>
            <a:r>
              <a:rPr lang="en-US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চিকিৎসা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সেবা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শিক্ষা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প্রতিষ্ঠানে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ভর্তির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সুবিধা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পাওয়া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981200"/>
          </a:xfrm>
          <a:solidFill>
            <a:schemeClr val="accent5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5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মোবাইল</a:t>
            </a:r>
            <a:r>
              <a:rPr lang="en-US" sz="5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ইন্টারনেটের</a:t>
            </a:r>
            <a:r>
              <a:rPr lang="en-US" sz="5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অসুবিধাসমূহ</a:t>
            </a:r>
            <a:endParaRPr lang="en-US" sz="54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09160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v"/>
            </a:pPr>
            <a:endParaRPr lang="en-US" sz="4600" dirty="0" smtClean="0"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4600" dirty="0" err="1" smtClean="0">
                <a:latin typeface="NikoshBAN" pitchFamily="2" charset="0"/>
                <a:cs typeface="NikoshBAN" pitchFamily="2" charset="0"/>
              </a:rPr>
              <a:t>মোবাইল</a:t>
            </a:r>
            <a:r>
              <a:rPr lang="en-US" sz="4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600" dirty="0" err="1" smtClean="0">
                <a:latin typeface="NikoshBAN" pitchFamily="2" charset="0"/>
                <a:cs typeface="NikoshBAN" pitchFamily="2" charset="0"/>
              </a:rPr>
              <a:t>ইন্টারনেটের</a:t>
            </a:r>
            <a:r>
              <a:rPr lang="en-US" sz="46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600" dirty="0" err="1" smtClean="0">
                <a:latin typeface="NikoshBAN" pitchFamily="2" charset="0"/>
                <a:cs typeface="NikoshBAN" pitchFamily="2" charset="0"/>
              </a:rPr>
              <a:t>গতি</a:t>
            </a:r>
            <a:r>
              <a:rPr lang="en-US" sz="4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600" dirty="0" err="1" smtClean="0">
                <a:latin typeface="NikoshBAN" pitchFamily="2" charset="0"/>
                <a:cs typeface="NikoshBAN" pitchFamily="2" charset="0"/>
              </a:rPr>
              <a:t>অনেক</a:t>
            </a:r>
            <a:r>
              <a:rPr lang="en-US" sz="4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600" dirty="0" err="1" smtClean="0">
                <a:latin typeface="NikoshBAN" pitchFamily="2" charset="0"/>
                <a:cs typeface="NikoshBAN" pitchFamily="2" charset="0"/>
              </a:rPr>
              <a:t>সময়</a:t>
            </a:r>
            <a:r>
              <a:rPr lang="en-US" sz="4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600" dirty="0" err="1" smtClean="0">
                <a:latin typeface="NikoshBAN" pitchFamily="2" charset="0"/>
                <a:cs typeface="NikoshBAN" pitchFamily="2" charset="0"/>
              </a:rPr>
              <a:t>কম</a:t>
            </a:r>
            <a:r>
              <a:rPr lang="en-US" sz="4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6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46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Font typeface="Wingdings" pitchFamily="2" charset="2"/>
              <a:buChar char="v"/>
            </a:pPr>
            <a:r>
              <a:rPr lang="en-US" sz="4600" dirty="0" err="1" smtClean="0">
                <a:latin typeface="NikoshBAN" pitchFamily="2" charset="0"/>
                <a:cs typeface="NikoshBAN" pitchFamily="2" charset="0"/>
              </a:rPr>
              <a:t>মোবাইল</a:t>
            </a:r>
            <a:r>
              <a:rPr lang="en-US" sz="4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600" dirty="0" err="1" smtClean="0">
                <a:latin typeface="NikoshBAN" pitchFamily="2" charset="0"/>
                <a:cs typeface="NikoshBAN" pitchFamily="2" charset="0"/>
              </a:rPr>
              <a:t>ব্যবহারকারিরা</a:t>
            </a:r>
            <a:r>
              <a:rPr lang="en-US" sz="4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600" dirty="0" err="1" smtClean="0">
                <a:latin typeface="NikoshBAN" pitchFamily="2" charset="0"/>
                <a:cs typeface="NikoshBAN" pitchFamily="2" charset="0"/>
              </a:rPr>
              <a:t>স্ক্রীন</a:t>
            </a:r>
            <a:r>
              <a:rPr lang="en-US" sz="4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600" dirty="0" err="1" smtClean="0">
                <a:latin typeface="NikoshBAN" pitchFamily="2" charset="0"/>
                <a:cs typeface="NikoshBAN" pitchFamily="2" charset="0"/>
              </a:rPr>
              <a:t>ছোট</a:t>
            </a:r>
            <a:r>
              <a:rPr lang="en-US" sz="4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600" dirty="0" err="1" smtClean="0">
                <a:latin typeface="NikoshBAN" pitchFamily="2" charset="0"/>
                <a:cs typeface="NikoshBAN" pitchFamily="2" charset="0"/>
              </a:rPr>
              <a:t>হওয়ার</a:t>
            </a:r>
            <a:r>
              <a:rPr lang="en-US" sz="4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600" dirty="0" err="1" smtClean="0">
                <a:latin typeface="NikoshBAN" pitchFamily="2" charset="0"/>
                <a:cs typeface="NikoshBAN" pitchFamily="2" charset="0"/>
              </a:rPr>
              <a:t>কারনে</a:t>
            </a:r>
            <a:r>
              <a:rPr lang="en-US" sz="4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600" dirty="0" err="1" smtClean="0">
                <a:latin typeface="NikoshBAN" pitchFamily="2" charset="0"/>
                <a:cs typeface="NikoshBAN" pitchFamily="2" charset="0"/>
              </a:rPr>
              <a:t>সহজেই</a:t>
            </a:r>
            <a:r>
              <a:rPr lang="en-US" sz="4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600" dirty="0" err="1" smtClean="0">
                <a:latin typeface="NikoshBAN" pitchFamily="2" charset="0"/>
                <a:cs typeface="NikoshBAN" pitchFamily="2" charset="0"/>
              </a:rPr>
              <a:t>ইন্টারনেট</a:t>
            </a:r>
            <a:r>
              <a:rPr lang="en-US" sz="4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600" dirty="0" err="1" smtClean="0"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4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6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4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600" dirty="0" err="1" smtClean="0">
                <a:latin typeface="NikoshBAN" pitchFamily="2" charset="0"/>
                <a:cs typeface="NikoshBAN" pitchFamily="2" charset="0"/>
              </a:rPr>
              <a:t>পারে</a:t>
            </a:r>
            <a:r>
              <a:rPr lang="en-US" sz="46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Font typeface="Wingdings" pitchFamily="2" charset="2"/>
              <a:buChar char="v"/>
            </a:pPr>
            <a:r>
              <a:rPr lang="en-US" sz="4600" dirty="0" err="1" smtClean="0">
                <a:latin typeface="NikoshBAN" pitchFamily="2" charset="0"/>
                <a:cs typeface="NikoshBAN" pitchFamily="2" charset="0"/>
              </a:rPr>
              <a:t>সফটওয়ার</a:t>
            </a:r>
            <a:r>
              <a:rPr lang="en-US" sz="4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600" dirty="0" err="1" smtClean="0">
                <a:latin typeface="NikoshBAN" pitchFamily="2" charset="0"/>
                <a:cs typeface="NikoshBAN" pitchFamily="2" charset="0"/>
              </a:rPr>
              <a:t>ইনস্টল</a:t>
            </a:r>
            <a:r>
              <a:rPr lang="en-US" sz="4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6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4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600" dirty="0" err="1" smtClean="0">
                <a:latin typeface="NikoshBAN" pitchFamily="2" charset="0"/>
                <a:cs typeface="NikoshBAN" pitchFamily="2" charset="0"/>
              </a:rPr>
              <a:t>অসুবিধা</a:t>
            </a:r>
            <a:r>
              <a:rPr lang="en-US" sz="46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Font typeface="Wingdings" pitchFamily="2" charset="2"/>
              <a:buChar char="v"/>
            </a:pPr>
            <a:r>
              <a:rPr lang="en-US" sz="4300" dirty="0" err="1" smtClean="0">
                <a:latin typeface="NikoshBAN" pitchFamily="2" charset="0"/>
                <a:cs typeface="NikoshBAN" pitchFamily="2" charset="0"/>
              </a:rPr>
              <a:t>মোবাইলে</a:t>
            </a:r>
            <a:r>
              <a:rPr lang="en-US" sz="43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300" dirty="0" err="1" smtClean="0">
                <a:latin typeface="NikoshBAN" pitchFamily="2" charset="0"/>
                <a:cs typeface="NikoshBAN" pitchFamily="2" charset="0"/>
              </a:rPr>
              <a:t>বড়</a:t>
            </a:r>
            <a:r>
              <a:rPr lang="en-US" sz="43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300" dirty="0" err="1" smtClean="0">
                <a:latin typeface="NikoshBAN" pitchFamily="2" charset="0"/>
                <a:cs typeface="NikoshBAN" pitchFamily="2" charset="0"/>
              </a:rPr>
              <a:t>সাইজের</a:t>
            </a:r>
            <a:r>
              <a:rPr lang="en-US" sz="4300" dirty="0" smtClean="0">
                <a:latin typeface="NikoshBAN" pitchFamily="2" charset="0"/>
                <a:cs typeface="NikoshBAN" pitchFamily="2" charset="0"/>
              </a:rPr>
              <a:t> ই-</a:t>
            </a:r>
            <a:r>
              <a:rPr lang="en-US" sz="4300" dirty="0" err="1" smtClean="0">
                <a:latin typeface="NikoshBAN" pitchFamily="2" charset="0"/>
                <a:cs typeface="NikoshBAN" pitchFamily="2" charset="0"/>
              </a:rPr>
              <a:t>মেইল</a:t>
            </a:r>
            <a:r>
              <a:rPr lang="en-US" sz="43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300" dirty="0" err="1" smtClean="0">
                <a:latin typeface="NikoshBAN" pitchFamily="2" charset="0"/>
                <a:cs typeface="NikoshBAN" pitchFamily="2" charset="0"/>
              </a:rPr>
              <a:t>প্রেরন</a:t>
            </a:r>
            <a:r>
              <a:rPr lang="en-US" sz="43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300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43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300" dirty="0" err="1" smtClean="0"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sz="43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300" dirty="0" err="1" smtClean="0"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43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Font typeface="Wingdings" pitchFamily="2" charset="2"/>
              <a:buChar char="v"/>
            </a:pP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v"/>
            </a:pP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v"/>
            </a:pP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v"/>
            </a:pP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8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Documents and Settings\TT2\Desktop\Din mohammad ID-22\42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en-US" sz="8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8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8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0540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তৌহিদ</a:t>
            </a:r>
            <a:r>
              <a:rPr lang="en-US" sz="4800" dirty="0" smtClean="0"/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আহমেদ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>
              <a:buNone/>
            </a:pP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প্রভাষক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)</a:t>
            </a:r>
          </a:p>
          <a:p>
            <a:pPr algn="ctr">
              <a:buNone/>
            </a:pP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বিষয়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-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শিক্ষা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algn="ctr">
              <a:buNone/>
            </a:pP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আই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ডি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নং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- ১৫</a:t>
            </a:r>
          </a:p>
          <a:p>
            <a:pPr algn="ctr">
              <a:buNone/>
            </a:pP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চরজব্বর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ডিগ্রী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কলেজ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algn="ctr">
              <a:buNone/>
            </a:pP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সুবর্ণচর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নোয়াখালী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b="1" dirty="0" err="1" smtClean="0">
                <a:latin typeface="NikoshBAN" pitchFamily="2" charset="0"/>
                <a:cs typeface="NikoshBAN" pitchFamily="2" charset="0"/>
              </a:rPr>
              <a:t>ব্লুটুথ</a:t>
            </a:r>
            <a:r>
              <a:rPr lang="en-US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Bluetooth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)</a:t>
            </a:r>
            <a:r>
              <a:rPr lang="en-US" sz="4900" dirty="0" smtClean="0">
                <a:latin typeface="NikoshBAN" pitchFamily="2" charset="0"/>
                <a:cs typeface="NikoshBAN" pitchFamily="2" charset="0"/>
              </a:rPr>
              <a:t>       </a:t>
            </a:r>
            <a:r>
              <a:rPr lang="en-US" b="1" dirty="0" err="1" smtClean="0">
                <a:latin typeface="NikoshBAN" pitchFamily="2" charset="0"/>
                <a:cs typeface="NikoshBAN" pitchFamily="2" charset="0"/>
              </a:rPr>
              <a:t>ওয়াই-ফাই</a:t>
            </a:r>
            <a:r>
              <a:rPr lang="en-US" dirty="0" smtClean="0">
                <a:latin typeface="+mn-lt"/>
                <a:cs typeface="NikoshBAN" pitchFamily="2" charset="0"/>
              </a:rPr>
              <a:t>(</a:t>
            </a:r>
            <a:r>
              <a:rPr lang="en-US" dirty="0" err="1" smtClean="0">
                <a:latin typeface="+mn-lt"/>
                <a:cs typeface="NikoshBAN" pitchFamily="2" charset="0"/>
              </a:rPr>
              <a:t>wi-Fi</a:t>
            </a:r>
            <a:r>
              <a:rPr lang="en-US" dirty="0" smtClean="0">
                <a:latin typeface="+mn-lt"/>
                <a:cs typeface="NikoshBAN" pitchFamily="2" charset="0"/>
              </a:rPr>
              <a:t>)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768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buNone/>
            </a:pP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   </a:t>
            </a:r>
            <a:r>
              <a:rPr lang="en-US" sz="3000" i="1" dirty="0" err="1" smtClean="0">
                <a:latin typeface="NikoshBAN" pitchFamily="2" charset="0"/>
                <a:cs typeface="NikoshBAN" pitchFamily="2" charset="0"/>
              </a:rPr>
              <a:t>ব্লুটুথ</a:t>
            </a:r>
            <a:r>
              <a:rPr lang="en-US" sz="3000" i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i="1" dirty="0" err="1" smtClean="0">
                <a:latin typeface="NikoshBAN" pitchFamily="2" charset="0"/>
                <a:cs typeface="NikoshBAN" pitchFamily="2" charset="0"/>
              </a:rPr>
              <a:t>হচ্ছে</a:t>
            </a:r>
            <a:r>
              <a:rPr lang="en-US" sz="3000" i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i="1" dirty="0" err="1" smtClean="0">
                <a:latin typeface="NikoshBAN" pitchFamily="2" charset="0"/>
                <a:cs typeface="NikoshBAN" pitchFamily="2" charset="0"/>
              </a:rPr>
              <a:t>তারবিহীন</a:t>
            </a:r>
            <a:r>
              <a:rPr lang="en-US" sz="3000" i="1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000" i="1" dirty="0" err="1" smtClean="0">
                <a:latin typeface="NikoshBAN" pitchFamily="2" charset="0"/>
                <a:cs typeface="NikoshBAN" pitchFamily="2" charset="0"/>
              </a:rPr>
              <a:t>পারসোনাল</a:t>
            </a:r>
            <a:r>
              <a:rPr lang="en-US" sz="3000" i="1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en-US" sz="3000" i="1" dirty="0" err="1" smtClean="0">
                <a:latin typeface="NikoshBAN" pitchFamily="2" charset="0"/>
                <a:cs typeface="NikoshBAN" pitchFamily="2" charset="0"/>
              </a:rPr>
              <a:t>এরিয়া</a:t>
            </a:r>
            <a:r>
              <a:rPr lang="en-US" sz="3000" i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i="1" dirty="0" err="1" smtClean="0">
                <a:latin typeface="NikoshBAN" pitchFamily="2" charset="0"/>
                <a:cs typeface="NikoshBAN" pitchFamily="2" charset="0"/>
              </a:rPr>
              <a:t>নেটওয়ার্ক</a:t>
            </a:r>
            <a:r>
              <a:rPr lang="en-US" sz="3000" i="1" dirty="0" smtClean="0">
                <a:latin typeface="NikoshBAN" pitchFamily="2" charset="0"/>
                <a:cs typeface="NikoshBAN" pitchFamily="2" charset="0"/>
              </a:rPr>
              <a:t>          </a:t>
            </a:r>
            <a:r>
              <a:rPr lang="en-US" sz="3000" i="1" dirty="0" err="1" smtClean="0">
                <a:latin typeface="NikoshBAN" pitchFamily="2" charset="0"/>
                <a:cs typeface="NikoshBAN" pitchFamily="2" charset="0"/>
              </a:rPr>
              <a:t>প্রটোকল</a:t>
            </a:r>
            <a:r>
              <a:rPr lang="en-US" sz="3000" i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i="1" dirty="0" err="1" smtClean="0">
                <a:latin typeface="NikoshBAN" pitchFamily="2" charset="0"/>
                <a:cs typeface="NikoshBAN" pitchFamily="2" charset="0"/>
              </a:rPr>
              <a:t>যা</a:t>
            </a:r>
            <a:r>
              <a:rPr lang="en-US" sz="3000" i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i="1" dirty="0" err="1" smtClean="0">
                <a:latin typeface="NikoshBAN" pitchFamily="2" charset="0"/>
                <a:cs typeface="NikoshBAN" pitchFamily="2" charset="0"/>
              </a:rPr>
              <a:t>স্বল্প</a:t>
            </a:r>
            <a:r>
              <a:rPr lang="en-US" sz="3000" i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i="1" dirty="0" err="1" smtClean="0">
                <a:latin typeface="NikoshBAN" pitchFamily="2" charset="0"/>
                <a:cs typeface="NikoshBAN" pitchFamily="2" charset="0"/>
              </a:rPr>
              <a:t>দুরত্বে</a:t>
            </a:r>
            <a:r>
              <a:rPr lang="en-US" sz="3000" i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i="1" dirty="0" err="1" smtClean="0">
                <a:latin typeface="NikoshBAN" pitchFamily="2" charset="0"/>
                <a:cs typeface="NikoshBAN" pitchFamily="2" charset="0"/>
              </a:rPr>
              <a:t>ডেটা</a:t>
            </a:r>
            <a:r>
              <a:rPr lang="en-US" sz="3000" i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i="1" dirty="0" err="1" smtClean="0">
                <a:latin typeface="NikoshBAN" pitchFamily="2" charset="0"/>
                <a:cs typeface="NikoshBAN" pitchFamily="2" charset="0"/>
              </a:rPr>
              <a:t>আদান-প্রদানের</a:t>
            </a:r>
            <a:r>
              <a:rPr lang="en-US" sz="3000" i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i="1" dirty="0" err="1" smtClean="0"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3000" i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i="1" dirty="0" err="1" smtClean="0">
                <a:latin typeface="NikoshBAN" pitchFamily="2" charset="0"/>
                <a:cs typeface="NikoshBAN" pitchFamily="2" charset="0"/>
              </a:rPr>
              <a:t>ব্যবহ্রত</a:t>
            </a:r>
            <a:r>
              <a:rPr lang="en-US" sz="3000" i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i="1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000" i="1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3000" i="1" dirty="0" err="1" smtClean="0"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3000" i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i="1" dirty="0" err="1" smtClean="0">
                <a:latin typeface="NikoshBAN" pitchFamily="2" charset="0"/>
                <a:cs typeface="NikoshBAN" pitchFamily="2" charset="0"/>
              </a:rPr>
              <a:t>দুরত্বে</a:t>
            </a:r>
            <a:r>
              <a:rPr lang="en-US" sz="3000" i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i="1" dirty="0" err="1" smtClean="0">
                <a:latin typeface="NikoshBAN" pitchFamily="2" charset="0"/>
                <a:cs typeface="NikoshBAN" pitchFamily="2" charset="0"/>
              </a:rPr>
              <a:t>সাধারণত</a:t>
            </a:r>
            <a:r>
              <a:rPr lang="en-US" sz="3000" i="1" dirty="0" smtClean="0">
                <a:latin typeface="NikoshBAN" pitchFamily="2" charset="0"/>
                <a:cs typeface="NikoshBAN" pitchFamily="2" charset="0"/>
              </a:rPr>
              <a:t> ১০ </a:t>
            </a:r>
            <a:r>
              <a:rPr lang="en-US" sz="3000" i="1" dirty="0" err="1" smtClean="0"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3000" i="1" dirty="0" smtClean="0">
                <a:latin typeface="NikoshBAN" pitchFamily="2" charset="0"/>
                <a:cs typeface="NikoshBAN" pitchFamily="2" charset="0"/>
              </a:rPr>
              <a:t> ১০০ </a:t>
            </a:r>
            <a:r>
              <a:rPr lang="en-US" sz="3000" i="1" dirty="0" err="1" smtClean="0">
                <a:latin typeface="NikoshBAN" pitchFamily="2" charset="0"/>
                <a:cs typeface="NikoshBAN" pitchFamily="2" charset="0"/>
              </a:rPr>
              <a:t>মিটার</a:t>
            </a:r>
            <a:r>
              <a:rPr lang="en-US" sz="3000" i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i="1" dirty="0" err="1" smtClean="0">
                <a:latin typeface="NikoshBAN" pitchFamily="2" charset="0"/>
                <a:cs typeface="NikoshBAN" pitchFamily="2" charset="0"/>
              </a:rPr>
              <a:t>হয়ে</a:t>
            </a:r>
            <a:r>
              <a:rPr lang="en-US" sz="3000" i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i="1" dirty="0" err="1" smtClean="0">
                <a:latin typeface="NikoshBAN" pitchFamily="2" charset="0"/>
                <a:cs typeface="NikoshBAN" pitchFamily="2" charset="0"/>
              </a:rPr>
              <a:t>থাকে।বর্তমানে</a:t>
            </a:r>
            <a:r>
              <a:rPr lang="en-US" sz="3000" i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i="1" dirty="0" err="1" smtClean="0">
                <a:latin typeface="NikoshBAN" pitchFamily="2" charset="0"/>
                <a:cs typeface="NikoshBAN" pitchFamily="2" charset="0"/>
              </a:rPr>
              <a:t>ল্যাপটপ</a:t>
            </a:r>
            <a:r>
              <a:rPr lang="en-US" sz="3000" i="1" dirty="0" smtClean="0">
                <a:latin typeface="NikoshBAN" pitchFamily="2" charset="0"/>
                <a:cs typeface="NikoshBAN" pitchFamily="2" charset="0"/>
              </a:rPr>
              <a:t> , </a:t>
            </a:r>
            <a:r>
              <a:rPr lang="en-US" sz="3000" i="1" dirty="0" err="1" smtClean="0">
                <a:latin typeface="NikoshBAN" pitchFamily="2" charset="0"/>
                <a:cs typeface="NikoshBAN" pitchFamily="2" charset="0"/>
              </a:rPr>
              <a:t>ফোন</a:t>
            </a:r>
            <a:r>
              <a:rPr lang="en-US" sz="3000" i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i="1" dirty="0" err="1" smtClean="0">
                <a:latin typeface="NikoshBAN" pitchFamily="2" charset="0"/>
                <a:cs typeface="NikoshBAN" pitchFamily="2" charset="0"/>
              </a:rPr>
              <a:t>ইত্যাদি</a:t>
            </a:r>
            <a:r>
              <a:rPr lang="en-US" sz="3000" i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i="1" dirty="0" err="1" smtClean="0">
                <a:latin typeface="NikoshBAN" pitchFamily="2" charset="0"/>
                <a:cs typeface="NikoshBAN" pitchFamily="2" charset="0"/>
              </a:rPr>
              <a:t>ডিভাইসে</a:t>
            </a:r>
            <a:r>
              <a:rPr lang="en-US" sz="3000" i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i="1" dirty="0" err="1" smtClean="0">
                <a:latin typeface="NikoshBAN" pitchFamily="2" charset="0"/>
                <a:cs typeface="NikoshBAN" pitchFamily="2" charset="0"/>
              </a:rPr>
              <a:t>ব্লু-টুথ</a:t>
            </a:r>
            <a:r>
              <a:rPr lang="en-US" sz="3000" i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i="1" dirty="0" err="1" smtClean="0">
                <a:latin typeface="NikoshBAN" pitchFamily="2" charset="0"/>
                <a:cs typeface="NikoshBAN" pitchFamily="2" charset="0"/>
              </a:rPr>
              <a:t>থাকে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 </a:t>
            </a:r>
            <a:endParaRPr lang="en-US" sz="3000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953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ও</a:t>
            </a:r>
            <a:r>
              <a:rPr lang="en-US" sz="3200" i="1" dirty="0" err="1" smtClean="0">
                <a:latin typeface="NikoshBAN" pitchFamily="2" charset="0"/>
                <a:cs typeface="NikoshBAN" pitchFamily="2" charset="0"/>
              </a:rPr>
              <a:t>য়াই-ফাই</a:t>
            </a:r>
            <a:r>
              <a:rPr lang="en-US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i="1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3200" i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i="1" dirty="0" err="1" smtClean="0">
                <a:latin typeface="NikoshBAN" pitchFamily="2" charset="0"/>
                <a:cs typeface="NikoshBAN" pitchFamily="2" charset="0"/>
              </a:rPr>
              <a:t>ওয়্যারলেস</a:t>
            </a:r>
            <a:r>
              <a:rPr lang="en-US" sz="3200" i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i="1" dirty="0" err="1" smtClean="0">
                <a:latin typeface="NikoshBAN" pitchFamily="2" charset="0"/>
                <a:cs typeface="NikoshBAN" pitchFamily="2" charset="0"/>
              </a:rPr>
              <a:t>ফিডালিটি</a:t>
            </a:r>
            <a:r>
              <a:rPr lang="en-US" sz="3200" i="1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i="1" dirty="0" err="1" smtClean="0">
                <a:latin typeface="NikoshBAN" pitchFamily="2" charset="0"/>
                <a:cs typeface="NikoshBAN" pitchFamily="2" charset="0"/>
              </a:rPr>
              <a:t>হল</a:t>
            </a:r>
            <a:r>
              <a:rPr lang="en-US" sz="3200" i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i="1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3200" i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i="1" dirty="0" err="1" smtClean="0">
                <a:latin typeface="NikoshBAN" pitchFamily="2" charset="0"/>
                <a:cs typeface="NikoshBAN" pitchFamily="2" charset="0"/>
              </a:rPr>
              <a:t>তারবিহীন</a:t>
            </a:r>
            <a:r>
              <a:rPr lang="en-US" sz="3200" i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i="1" dirty="0" err="1" smtClean="0">
                <a:latin typeface="NikoshBAN" pitchFamily="2" charset="0"/>
                <a:cs typeface="NikoshBAN" pitchFamily="2" charset="0"/>
              </a:rPr>
              <a:t>প্রযুক্তি</a:t>
            </a:r>
            <a:r>
              <a:rPr lang="en-US" sz="3200" i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i="1" dirty="0" err="1" smtClean="0">
                <a:latin typeface="NikoshBAN" pitchFamily="2" charset="0"/>
                <a:cs typeface="NikoshBAN" pitchFamily="2" charset="0"/>
              </a:rPr>
              <a:t>যা</a:t>
            </a:r>
            <a:r>
              <a:rPr lang="en-US" sz="3200" i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i="1" dirty="0" err="1" smtClean="0">
                <a:latin typeface="NikoshBAN" pitchFamily="2" charset="0"/>
                <a:cs typeface="NikoshBAN" pitchFamily="2" charset="0"/>
              </a:rPr>
              <a:t>রেডিও</a:t>
            </a:r>
            <a:r>
              <a:rPr lang="en-US" sz="3200" i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i="1" dirty="0" err="1" smtClean="0">
                <a:latin typeface="NikoshBAN" pitchFamily="2" charset="0"/>
                <a:cs typeface="NikoshBAN" pitchFamily="2" charset="0"/>
              </a:rPr>
              <a:t>ওয়েভ</a:t>
            </a:r>
            <a:r>
              <a:rPr lang="en-US" sz="3200" i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i="1" dirty="0" err="1" smtClean="0"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3200" i="1" dirty="0" smtClean="0">
                <a:latin typeface="NikoshBAN" pitchFamily="2" charset="0"/>
                <a:cs typeface="NikoshBAN" pitchFamily="2" charset="0"/>
              </a:rPr>
              <a:t> করে </a:t>
            </a:r>
            <a:r>
              <a:rPr lang="en-US" sz="3200" i="1" dirty="0" err="1" smtClean="0">
                <a:latin typeface="NikoshBAN" pitchFamily="2" charset="0"/>
                <a:cs typeface="NikoshBAN" pitchFamily="2" charset="0"/>
              </a:rPr>
              <a:t>ইন্টারনেট</a:t>
            </a:r>
            <a:r>
              <a:rPr lang="en-US" sz="3200" i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i="1" dirty="0" err="1" smtClean="0">
                <a:latin typeface="NikoshBAN" pitchFamily="2" charset="0"/>
                <a:cs typeface="NikoshBAN" pitchFamily="2" charset="0"/>
              </a:rPr>
              <a:t>সংযোগের</a:t>
            </a:r>
            <a:r>
              <a:rPr lang="en-US" sz="3200" i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i="1" dirty="0" err="1" smtClean="0">
                <a:latin typeface="NikoshBAN" pitchFamily="2" charset="0"/>
                <a:cs typeface="NikoshBAN" pitchFamily="2" charset="0"/>
              </a:rPr>
              <a:t>মাধ্যমে</a:t>
            </a:r>
            <a:r>
              <a:rPr lang="en-US" sz="3200" i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i="1" dirty="0" err="1" smtClean="0">
                <a:latin typeface="NikoshBAN" pitchFamily="2" charset="0"/>
                <a:cs typeface="NikoshBAN" pitchFamily="2" charset="0"/>
              </a:rPr>
              <a:t>ডেটা</a:t>
            </a:r>
            <a:r>
              <a:rPr lang="en-US" sz="3200" i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i="1" dirty="0" err="1" smtClean="0">
                <a:latin typeface="NikoshBAN" pitchFamily="2" charset="0"/>
                <a:cs typeface="NikoshBAN" pitchFamily="2" charset="0"/>
              </a:rPr>
              <a:t>আদান</a:t>
            </a:r>
            <a:r>
              <a:rPr lang="en-US" sz="3200" i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i="1" dirty="0" err="1" smtClean="0">
                <a:latin typeface="NikoshBAN" pitchFamily="2" charset="0"/>
                <a:cs typeface="NikoshBAN" pitchFamily="2" charset="0"/>
              </a:rPr>
              <a:t>প্রদান</a:t>
            </a:r>
            <a:r>
              <a:rPr lang="en-US" sz="3200" i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i="1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3200" i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i="1" dirty="0" err="1" smtClean="0"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sz="3200" i="1" dirty="0" smtClean="0">
                <a:latin typeface="NikoshBAN" pitchFamily="2" charset="0"/>
                <a:cs typeface="NikoshBAN" pitchFamily="2" charset="0"/>
              </a:rPr>
              <a:t>। </a:t>
            </a:r>
            <a:endParaRPr lang="en-US" sz="32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n-BD" sz="7200" i="1" dirty="0" smtClean="0">
                <a:solidFill>
                  <a:schemeClr val="accent4"/>
                </a:solidFill>
                <a:latin typeface="NikoshBAN" pitchFamily="2" charset="0"/>
                <a:cs typeface="NikoshBAN" pitchFamily="2" charset="0"/>
              </a:rPr>
              <a:t>দলীয়</a:t>
            </a:r>
            <a:r>
              <a:rPr lang="bn-BD" sz="7200" dirty="0" smtClean="0">
                <a:solidFill>
                  <a:schemeClr val="accent4"/>
                </a:solidFill>
                <a:latin typeface="NikoshBAN" pitchFamily="2" charset="0"/>
                <a:cs typeface="NikoshBAN" pitchFamily="2" charset="0"/>
              </a:rPr>
              <a:t>   কাজ</a:t>
            </a:r>
            <a:endParaRPr lang="en-US" sz="7200" dirty="0">
              <a:solidFill>
                <a:schemeClr val="accent4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১ম দল - প্রথম প্রজন্মের মোবাইলের তিনটি   বল।</a:t>
            </a:r>
          </a:p>
          <a:p>
            <a:pPr>
              <a:buNone/>
            </a:pP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২য় দল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–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কয়েকটি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মোবাইল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কোম্পানির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পরিচয়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দাও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।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72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7200" dirty="0">
              <a:solidFill>
                <a:schemeClr val="accent3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800" dirty="0" smtClean="0"/>
              <a:t>GPRS </a:t>
            </a:r>
            <a:r>
              <a:rPr lang="en-US" sz="4800" dirty="0" smtClean="0"/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পূর্ণরুপ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বল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। </a:t>
            </a:r>
            <a:endParaRPr lang="en-US" sz="4800" dirty="0" smtClean="0"/>
          </a:p>
          <a:p>
            <a:pPr>
              <a:buNone/>
            </a:pPr>
            <a:endParaRPr lang="en-US" sz="4800" dirty="0" smtClean="0"/>
          </a:p>
          <a:p>
            <a:pPr>
              <a:buNone/>
            </a:pPr>
            <a:r>
              <a:rPr lang="en-US" sz="4800" dirty="0" smtClean="0"/>
              <a:t>GSM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পূর্ণরুপ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বল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।</a:t>
            </a:r>
            <a:endParaRPr lang="en-US" sz="4800" dirty="0" smtClean="0"/>
          </a:p>
          <a:p>
            <a:pPr>
              <a:buNone/>
            </a:pPr>
            <a:r>
              <a:rPr lang="bn-BD" sz="4800" dirty="0" smtClean="0"/>
              <a:t> </a:t>
            </a:r>
            <a:endParaRPr lang="en-US" sz="4800" dirty="0" smtClean="0"/>
          </a:p>
          <a:p>
            <a:pPr>
              <a:buNone/>
            </a:pPr>
            <a:r>
              <a:rPr lang="en-US" sz="4800" dirty="0" smtClean="0"/>
              <a:t>Smart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ফোনের উপাদানগুলি লিখ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।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bn-BD" sz="7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72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54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মোবাইল</a:t>
            </a:r>
            <a:r>
              <a:rPr lang="en-US" sz="54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ইন্টারনেটের</a:t>
            </a:r>
            <a:r>
              <a:rPr lang="en-US" sz="54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সুবিধাসমূহ</a:t>
            </a:r>
            <a:r>
              <a:rPr lang="en-US" sz="54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 লিখ।</a:t>
            </a:r>
          </a:p>
          <a:p>
            <a:pPr>
              <a:buFont typeface="Wingdings" pitchFamily="2" charset="2"/>
              <a:buChar char="Ø"/>
            </a:pP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মোবাইল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ইন্টারনেটের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অসুবিধাসমূহ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লিখ।</a:t>
            </a:r>
          </a:p>
          <a:p>
            <a:pPr>
              <a:buNone/>
            </a:pPr>
            <a:endParaRPr lang="en-US" sz="54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752599"/>
          </a:xfrm>
        </p:spPr>
        <p:txBody>
          <a:bodyPr>
            <a:normAutofit/>
          </a:bodyPr>
          <a:lstStyle/>
          <a:p>
            <a:r>
              <a:rPr lang="en-US" sz="9600" dirty="0" err="1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Documents and Settings\TT2\Desktop\55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752600"/>
            <a:ext cx="9144000" cy="510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962"/>
          </a:xfrm>
        </p:spPr>
        <p:txBody>
          <a:bodyPr>
            <a:noAutofit/>
          </a:bodyPr>
          <a:lstStyle/>
          <a:p>
            <a:r>
              <a:rPr lang="en-US" sz="13800" dirty="0" err="1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দ্বাদশ</a:t>
            </a:r>
            <a:r>
              <a:rPr lang="en-US" sz="138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13800" dirty="0" err="1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শ্রেণী</a:t>
            </a:r>
            <a:endParaRPr lang="en-US" sz="13800" dirty="0">
              <a:solidFill>
                <a:schemeClr val="accent3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8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  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বিষয়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- 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শিক্ষা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6600" dirty="0" smtClean="0">
                <a:latin typeface="NikoshBAN" pitchFamily="2" charset="0"/>
                <a:cs typeface="NikoshBAN" pitchFamily="2" charset="0"/>
              </a:rPr>
            </a:b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2" descr="C:\Documents and Settings\TT2\My Documents\My Pictures\computer-4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24200" y="4038600"/>
            <a:ext cx="3276600" cy="2457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371599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en-US" sz="8800" b="1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r>
              <a:rPr lang="en-US" sz="8800" b="1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8800" b="1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524000"/>
            <a:ext cx="8534400" cy="5334000"/>
          </a:xfrm>
        </p:spPr>
        <p:txBody>
          <a:bodyPr>
            <a:normAutofit fontScale="92500"/>
          </a:bodyPr>
          <a:lstStyle/>
          <a:p>
            <a:pPr algn="l"/>
            <a:r>
              <a:rPr lang="en-US" sz="48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48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8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48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শিক্ষার্থীরা</a:t>
            </a:r>
            <a:r>
              <a:rPr lang="en-US" sz="48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------</a:t>
            </a:r>
          </a:p>
          <a:p>
            <a:pPr marL="514350" indent="-514350" algn="l"/>
            <a:endParaRPr lang="en-US" sz="10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US" sz="44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মোবাইল</a:t>
            </a:r>
            <a:r>
              <a:rPr lang="en-US" sz="4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44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ফোন</a:t>
            </a:r>
            <a:r>
              <a:rPr lang="en-US" sz="4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4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ইহার</a:t>
            </a:r>
            <a:r>
              <a:rPr lang="en-US" sz="4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প্রকারভেদ</a:t>
            </a:r>
            <a:r>
              <a:rPr lang="en-US" sz="4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4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endParaRPr lang="en-US" sz="4400" b="1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US" sz="39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সেলুলার</a:t>
            </a:r>
            <a:r>
              <a:rPr lang="en-US" sz="39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9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ফোন</a:t>
            </a:r>
            <a:r>
              <a:rPr lang="en-US" sz="39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9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প্রজন্ম</a:t>
            </a:r>
            <a:r>
              <a:rPr lang="en-US" sz="39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9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ইহার</a:t>
            </a:r>
            <a:r>
              <a:rPr lang="en-US" sz="39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9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বৈশিষ্ট্যগুলো</a:t>
            </a:r>
            <a:r>
              <a:rPr lang="en-US" sz="39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9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বর্ণনা</a:t>
            </a:r>
            <a:r>
              <a:rPr lang="en-US" sz="39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9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9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8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900" b="1" dirty="0" smtClean="0">
                <a:solidFill>
                  <a:schemeClr val="tx1"/>
                </a:solidFill>
                <a:cs typeface="NikoshBAN" pitchFamily="2" charset="0"/>
              </a:rPr>
              <a:t>GSM </a:t>
            </a:r>
            <a:r>
              <a:rPr lang="en-US" sz="39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ও</a:t>
            </a:r>
            <a:r>
              <a:rPr lang="en-US" sz="3900" b="1" dirty="0" smtClean="0">
                <a:solidFill>
                  <a:schemeClr val="tx1"/>
                </a:solidFill>
                <a:cs typeface="NikoshBAN" pitchFamily="2" charset="0"/>
              </a:rPr>
              <a:t> GPRS</a:t>
            </a:r>
            <a:r>
              <a:rPr lang="en-US" sz="4300" b="1" dirty="0" smtClean="0">
                <a:solidFill>
                  <a:schemeClr val="tx1"/>
                </a:solidFill>
                <a:cs typeface="NikoshBAN" pitchFamily="2" charset="0"/>
              </a:rPr>
              <a:t>  </a:t>
            </a:r>
            <a:r>
              <a:rPr lang="en-US" sz="4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4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মধ্যে</a:t>
            </a:r>
            <a:r>
              <a:rPr lang="en-US" sz="4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পার্থক্য</a:t>
            </a:r>
            <a:r>
              <a:rPr lang="en-US" sz="4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4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4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মোবাইল</a:t>
            </a:r>
            <a:r>
              <a:rPr lang="en-US" sz="4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ইন্টারনেটের</a:t>
            </a:r>
            <a:r>
              <a:rPr lang="en-US" sz="4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সুবিধা</a:t>
            </a:r>
            <a:r>
              <a:rPr lang="en-US" sz="4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অসুবিধাগগুলো</a:t>
            </a:r>
            <a:r>
              <a:rPr lang="en-US" sz="4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এবং</a:t>
            </a:r>
            <a:endParaRPr lang="en-US" sz="4000" b="1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US" sz="4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cs typeface="NikoshBAN" pitchFamily="2" charset="0"/>
              </a:rPr>
              <a:t>EDGE, BLUETOOTH ,  WI-FI </a:t>
            </a:r>
            <a:r>
              <a:rPr lang="en-US" sz="4000" b="1" dirty="0" err="1" smtClean="0">
                <a:solidFill>
                  <a:schemeClr val="tx1"/>
                </a:solidFill>
                <a:cs typeface="NikoshBAN" pitchFamily="2" charset="0"/>
              </a:rPr>
              <a:t>এর</a:t>
            </a:r>
            <a:r>
              <a:rPr lang="en-US" sz="4000" b="1" dirty="0" smtClean="0">
                <a:solidFill>
                  <a:schemeClr val="tx1"/>
                </a:solidFill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cs typeface="NikoshBAN" pitchFamily="2" charset="0"/>
              </a:rPr>
              <a:t>পরিচয়</a:t>
            </a:r>
            <a:r>
              <a:rPr lang="en-US" sz="4000" b="1" dirty="0" smtClean="0">
                <a:solidFill>
                  <a:schemeClr val="tx1"/>
                </a:solidFill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cs typeface="NikoshBAN" pitchFamily="2" charset="0"/>
              </a:rPr>
              <a:t>দিতে</a:t>
            </a:r>
            <a:r>
              <a:rPr lang="en-US" sz="4000" b="1" dirty="0" smtClean="0">
                <a:solidFill>
                  <a:schemeClr val="tx1"/>
                </a:solidFill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cs typeface="NikoshBAN" pitchFamily="2" charset="0"/>
              </a:rPr>
              <a:t>পারবে</a:t>
            </a:r>
            <a:r>
              <a:rPr lang="en-US" sz="4000" b="1" dirty="0" smtClean="0">
                <a:solidFill>
                  <a:schemeClr val="tx1"/>
                </a:solidFill>
                <a:cs typeface="NikoshBAN" pitchFamily="2" charset="0"/>
              </a:rPr>
              <a:t>।</a:t>
            </a:r>
            <a:endParaRPr lang="en-US" sz="4000" b="1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marL="514350" indent="-514350" algn="l">
              <a:buFont typeface="+mj-lt"/>
              <a:buAutoNum type="arabicPeriod"/>
            </a:pPr>
            <a:endParaRPr lang="en-US" sz="40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marL="742950" indent="-742950" algn="l">
              <a:buFont typeface="+mj-lt"/>
              <a:buAutoNum type="arabicPeriod"/>
            </a:pPr>
            <a:endParaRPr lang="en-US" sz="3800" dirty="0" smtClean="0">
              <a:solidFill>
                <a:schemeClr val="tx1"/>
              </a:solidFill>
              <a:cs typeface="NikoshBAN" pitchFamily="2" charset="0"/>
            </a:endParaRPr>
          </a:p>
          <a:p>
            <a:pPr marL="514350" indent="-514350" algn="l"/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IMG1006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67200" y="1600200"/>
            <a:ext cx="4876800" cy="5257800"/>
          </a:xfrm>
          <a:prstGeom prst="rect">
            <a:avLst/>
          </a:prstGeom>
          <a:noFill/>
        </p:spPr>
      </p:pic>
      <p:pic>
        <p:nvPicPr>
          <p:cNvPr id="1027" name="Picture 3" descr="C:\Users\user\Desktop\IMG1005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600200"/>
            <a:ext cx="4267200" cy="52578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0" y="0"/>
            <a:ext cx="91440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সরকারি টিচার্স ট্রেনিং কলেজ   ফেনী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848600" cy="4724400"/>
          </a:xfrm>
          <a:solidFill>
            <a:schemeClr val="tx2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en-US" sz="8800" dirty="0" err="1" smtClean="0">
                <a:solidFill>
                  <a:schemeClr val="tx2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88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dirty="0" err="1" smtClean="0">
                <a:solidFill>
                  <a:schemeClr val="tx2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শিরোনাম</a:t>
            </a:r>
            <a:r>
              <a:rPr lang="en-US" sz="7200" dirty="0" smtClean="0"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7200" dirty="0" smtClean="0"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7200" dirty="0" smtClean="0"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7200" dirty="0" smtClean="0"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8000" dirty="0" err="1" smtClean="0"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>মোবাইল</a:t>
            </a:r>
            <a:r>
              <a:rPr lang="en-US" sz="8000" dirty="0" smtClean="0"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8000" dirty="0" err="1" smtClean="0">
                <a:solidFill>
                  <a:schemeClr val="accent3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ওয়্যারলেস</a:t>
            </a:r>
            <a:r>
              <a:rPr lang="en-US" sz="8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>কমিউনিকেশন</a:t>
            </a:r>
            <a:r>
              <a:rPr lang="en-US" sz="8000" dirty="0" smtClean="0"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smtClean="0"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>               </a:t>
            </a:r>
            <a:endParaRPr lang="en-US" sz="7200" dirty="0">
              <a:solidFill>
                <a:schemeClr val="accent3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371600" y="1905000"/>
            <a:ext cx="6400800" cy="251460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9600" dirty="0" err="1" smtClean="0">
                <a:latin typeface="NikoshLightBAN" pitchFamily="2" charset="0"/>
                <a:cs typeface="NikoshLightBAN" pitchFamily="2" charset="0"/>
              </a:rPr>
              <a:t>উপস্থাপন</a:t>
            </a:r>
            <a:r>
              <a:rPr lang="en-US" sz="9600" dirty="0" smtClean="0">
                <a:latin typeface="NikoshLightBAN" pitchFamily="2" charset="0"/>
                <a:cs typeface="NikoshLightBAN" pitchFamily="2" charset="0"/>
              </a:rPr>
              <a:t> </a:t>
            </a:r>
            <a:r>
              <a:rPr lang="en-US" sz="9600" dirty="0" err="1" smtClean="0">
                <a:latin typeface="NikoshLightBAN" pitchFamily="2" charset="0"/>
                <a:cs typeface="NikoshLightBAN" pitchFamily="2" charset="0"/>
              </a:rPr>
              <a:t>অংশ</a:t>
            </a:r>
            <a:endParaRPr lang="en-US" sz="9600" dirty="0">
              <a:latin typeface="NikoshLightBAN" pitchFamily="2" charset="0"/>
              <a:cs typeface="NikoshLightBAN" pitchFamily="2" charset="0"/>
            </a:endParaRPr>
          </a:p>
        </p:txBody>
      </p:sp>
      <p:pic>
        <p:nvPicPr>
          <p:cNvPr id="6" name="Picture 2" descr="H:\images26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447801"/>
            <a:ext cx="4724400" cy="5410199"/>
          </a:xfrm>
          <a:prstGeom prst="rect">
            <a:avLst/>
          </a:prstGeom>
          <a:noFill/>
        </p:spPr>
      </p:pic>
      <p:pic>
        <p:nvPicPr>
          <p:cNvPr id="5" name="Picture 2" descr="C:\Documents and Settings\TT2\Desktop\Din mohammad ID-22\45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1447800"/>
            <a:ext cx="4419599" cy="5181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 descr="C:\Documents and Settings\TT2\Desktop\Din mohammad ID-22\44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953000" y="0"/>
            <a:ext cx="4191000" cy="6858000"/>
          </a:xfrm>
          <a:prstGeom prst="rect">
            <a:avLst/>
          </a:prstGeom>
          <a:noFill/>
        </p:spPr>
      </p:pic>
      <p:pic>
        <p:nvPicPr>
          <p:cNvPr id="1026" name="Picture 2" descr="C:\Documents and Settings\TT2\Desktop\Din mohammad ID-22\50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0"/>
            <a:ext cx="4952999" cy="6248400"/>
          </a:xfrm>
          <a:prstGeom prst="rect">
            <a:avLst/>
          </a:prstGeom>
          <a:noFill/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739</TotalTime>
  <Words>592</Words>
  <Application>Microsoft Office PowerPoint</Application>
  <PresentationFormat>On-screen Show (4:3)</PresentationFormat>
  <Paragraphs>99</Paragraphs>
  <Slides>24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স্বাগতম</vt:lpstr>
      <vt:lpstr>শিক্ষক পরিচিতি</vt:lpstr>
      <vt:lpstr>দ্বাদশ  শ্রেণী</vt:lpstr>
      <vt:lpstr>শিখনফল </vt:lpstr>
      <vt:lpstr>Slide 5</vt:lpstr>
      <vt:lpstr>Slide 6</vt:lpstr>
      <vt:lpstr>পাঠ শিরোনাম  মোবাইল ও ওয়্যারলেস কমিউনিকেশন                </vt:lpstr>
      <vt:lpstr>উপস্থাপন অংশ</vt:lpstr>
      <vt:lpstr>Slide 9</vt:lpstr>
      <vt:lpstr>সেলুলার ফোনের প্রকারভেদ</vt:lpstr>
      <vt:lpstr> মোবাইল ফোনের সংজ্ঞা ও পরিচিতি </vt:lpstr>
      <vt:lpstr>Slide 12</vt:lpstr>
      <vt:lpstr>সেলুলার  ফোনের সুবিধা</vt:lpstr>
      <vt:lpstr>Slide 14</vt:lpstr>
      <vt:lpstr>     মোবাইল  ফোনের  প্রজন্ম         (Mobile Generation)</vt:lpstr>
      <vt:lpstr>GSM ও GPRS এর মধ্যে পার্থক্য</vt:lpstr>
      <vt:lpstr>মোবাইল ইন্টারনেটের সুবিধাসমূহ</vt:lpstr>
      <vt:lpstr>মোবাইল ইন্টারনেটের অসুবিধাসমূহ</vt:lpstr>
      <vt:lpstr>Slide 19</vt:lpstr>
      <vt:lpstr>  ব্লুটুথ (Bluetooth)       ওয়াই-ফাই(wi-Fi)</vt:lpstr>
      <vt:lpstr>দলীয়   কাজ</vt:lpstr>
      <vt:lpstr>মূল্যায়ন</vt:lpstr>
      <vt:lpstr>বাড়ির কাজ</vt:lpstr>
      <vt:lpstr>ধন্যবাদ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CV</cp:lastModifiedBy>
  <cp:revision>177</cp:revision>
  <dcterms:created xsi:type="dcterms:W3CDTF">2006-08-16T00:00:00Z</dcterms:created>
  <dcterms:modified xsi:type="dcterms:W3CDTF">2013-05-15T03:03:43Z</dcterms:modified>
</cp:coreProperties>
</file>